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D60833-B9D4-4280-B741-8C83479495BD}" type="datetimeFigureOut">
              <a:rPr lang="en-CA" smtClean="0"/>
              <a:t>21/11/2010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168A26-9E8B-42C2-A13A-B2FE52F393EA}" type="slidenum">
              <a:rPr lang="en-CA" smtClean="0"/>
              <a:t>‹#›</a:t>
            </a:fld>
            <a:endParaRPr lang="en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AHSMC 2010 Unofficial Solutions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HWW Math Club 11/22/2010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322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9. Quadrilateral ABCD; AB||DC, DC=2AB, ADC=30, BCD=50; M is the midpoint of CD. What is AMB?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9926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10. How many isosceles but non-equilateral triangles are there with integer sides between 1 and 9 inclusive?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7576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11. Which is the largest (towers of powers)?</a:t>
            </a:r>
            <a:br>
              <a:rPr lang="en-US" sz="1600" dirty="0" smtClean="0"/>
            </a:br>
            <a:r>
              <a:rPr lang="en-US" sz="1600" dirty="0"/>
              <a:t>22223 </a:t>
            </a:r>
            <a:r>
              <a:rPr lang="en-US" sz="1600" dirty="0" smtClean="0"/>
              <a:t>      22232       22322       23222       32222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2289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12. A gold number is a positive integer with the form </a:t>
            </a:r>
            <a:r>
              <a:rPr lang="en-US" sz="1600" dirty="0" err="1" smtClean="0"/>
              <a:t>ab+a+b</a:t>
            </a:r>
            <a:r>
              <a:rPr lang="en-US" sz="1600" dirty="0" smtClean="0"/>
              <a:t> (</a:t>
            </a:r>
            <a:r>
              <a:rPr lang="en-US" sz="1600" dirty="0" err="1" smtClean="0"/>
              <a:t>a,b</a:t>
            </a:r>
            <a:r>
              <a:rPr lang="en-US" sz="1600" dirty="0" smtClean="0"/>
              <a:t> positive integers). How many gold numbers between 1 and 20 inclusive?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23883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13. Tetrahedron: DA, DB, DC perpendicular. DA=1, DB=DC=2, then what is the radius of the sphere passing through A,B,C,D?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6288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600" dirty="0" smtClean="0"/>
                  <a:t>14.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6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600" b="0" i="0" smtClean="0">
                        <a:latin typeface="Cambria Math"/>
                      </a:rPr>
                      <m:t>and</m:t>
                    </m:r>
                    <m:r>
                      <m:rPr>
                        <m:nor/>
                      </m:rPr>
                      <a:rPr lang="en-US" sz="1600" b="0" i="0" smtClean="0">
                        <a:latin typeface="Cambria Math"/>
                      </a:rPr>
                      <m:t> </m:t>
                    </m:r>
                    <m:r>
                      <a:rPr lang="en-US" sz="16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CA" sz="1600" dirty="0" smtClean="0"/>
                  <a:t>; applying f 50 times and g 49 times gives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CA" sz="1600" dirty="0" smtClean="0"/>
                  <a:t>, find n.</a:t>
                </a:r>
                <a:endParaRPr lang="en-CA" sz="16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70" b="-8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81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15. ABC has area 1. X, Y are points on AB and Z on AC such that XY=2AX, XZ||YC, YZ||BC. What’s the area of XYZ?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8561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600" dirty="0" smtClean="0"/>
                  <a:t>16. How many n (integers) 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2</m:t>
                    </m:r>
                    <m:r>
                      <a:rPr lang="en-US" sz="1600" b="0" i="1" smtClean="0">
                        <a:latin typeface="Cambria Math"/>
                      </a:rPr>
                      <m:t>𝑛</m:t>
                    </m:r>
                    <m:r>
                      <a:rPr lang="en-US" sz="1600" b="0" i="1" smtClean="0">
                        <a:latin typeface="Cambria Math"/>
                      </a:rPr>
                      <m:t>+1 | </m:t>
                    </m:r>
                    <m:sSup>
                      <m:sSup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/>
                      </a:rPr>
                      <m:t>−3</m:t>
                    </m:r>
                    <m:r>
                      <a:rPr lang="en-US" sz="1600" b="0" i="1" smtClean="0">
                        <a:latin typeface="Cambria Math"/>
                      </a:rPr>
                      <m:t>𝑛</m:t>
                    </m:r>
                    <m:r>
                      <a:rPr lang="en-US" sz="1600" b="0" i="1" smtClean="0">
                        <a:latin typeface="Cambria Math"/>
                      </a:rPr>
                      <m:t>+2</m:t>
                    </m:r>
                  </m:oMath>
                </a14:m>
                <a:r>
                  <a:rPr lang="en-CA" sz="1600" dirty="0" smtClean="0"/>
                  <a:t>?</a:t>
                </a:r>
                <a:endParaRPr lang="en-CA" sz="16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70" b="-8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What did you get on the AHSMC?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54389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1. How many positive integers n are there such that 4n has exactly 2 digits?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40970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2. A 4x6 plot of land is divided into 1x1 lots; what is the total length of the fencing?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7552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3. The GCD of two numbers is 1 and the LCM is 10; what is their sum?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4308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4. How many solutions (non-negative integers) to 3x+2y=27?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96097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5. In the sequence 1,2,3,4,6,7,8,9,… what is the 2010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term?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02000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6. 5 people in a hotel are on floors 1,2,3,21,40; what floor should they meet to minimize total travel distance?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6451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7. Two pigeons randomly enter a 3x3 coop; what’s the probability they are on opposite sides of an interior wall?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12596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600" dirty="0" smtClean="0"/>
                  <a:t>8. For what values of x is it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16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−3≤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CA" sz="1600" dirty="0" smtClean="0"/>
                  <a:t>?</a:t>
                </a:r>
                <a:endParaRPr lang="en-CA" sz="16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70" b="-266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8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</TotalTime>
  <Words>376</Words>
  <Application>Microsoft Office PowerPoint</Application>
  <PresentationFormat>On-screen Show (4:3)</PresentationFormat>
  <Paragraphs>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AHSMC 2010 Unofficial Solutions</vt:lpstr>
      <vt:lpstr>1. How many positive integers n are there such that 4n has exactly 2 digits?</vt:lpstr>
      <vt:lpstr>2. A 4x6 plot of land is divided into 1x1 lots; what is the total length of the fencing?</vt:lpstr>
      <vt:lpstr>3. The GCD of two numbers is 1 and the LCM is 10; what is their sum?</vt:lpstr>
      <vt:lpstr>4. How many solutions (non-negative integers) to 3x+2y=27?</vt:lpstr>
      <vt:lpstr>5. In the sequence 1,2,3,4,6,7,8,9,… what is the 2010th term?</vt:lpstr>
      <vt:lpstr>6. 5 people in a hotel are on floors 1,2,3,21,40; what floor should they meet to minimize total travel distance?</vt:lpstr>
      <vt:lpstr>7. Two pigeons randomly enter a 3x3 coop; what’s the probability they are on opposite sides of an interior wall?</vt:lpstr>
      <vt:lpstr>8. For what values of x is it that 1/x≤-3≤x?</vt:lpstr>
      <vt:lpstr>9. Quadrilateral ABCD; AB||DC, DC=2AB, ADC=30, BCD=50; M is the midpoint of CD. What is AMB?</vt:lpstr>
      <vt:lpstr>10. How many isosceles but non-equilateral triangles are there with integer sides between 1 and 9 inclusive?</vt:lpstr>
      <vt:lpstr>11. Which is the largest (towers of powers)? 22223       22232       22322       23222       32222</vt:lpstr>
      <vt:lpstr>12. A gold number is a positive integer with the form ab+a+b (a,b positive integers). How many gold numbers between 1 and 20 inclusive?</vt:lpstr>
      <vt:lpstr>13. Tetrahedron: DA, DB, DC perpendicular. DA=1, DB=DC=2, then what is the radius of the sphere passing through A,B,C,D?</vt:lpstr>
      <vt:lpstr>14. f(x)=x^2 " and " g(x)=x^4; applying f 50 times and g 49 times gives x^n, find n.</vt:lpstr>
      <vt:lpstr>15. ABC has area 1. X, Y are points on AB and Z on AC such that XY=2AX, XZ||YC, YZ||BC. What’s the area of XYZ?</vt:lpstr>
      <vt:lpstr>16. How many n (integers) where 2n+1 | n^3-3n+2?</vt:lpstr>
      <vt:lpstr>What did you get on the AHSMC?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Yuhong</dc:creator>
  <cp:lastModifiedBy>Yuhong</cp:lastModifiedBy>
  <cp:revision>26</cp:revision>
  <dcterms:created xsi:type="dcterms:W3CDTF">2010-11-22T05:23:48Z</dcterms:created>
  <dcterms:modified xsi:type="dcterms:W3CDTF">2010-11-22T05:50:00Z</dcterms:modified>
</cp:coreProperties>
</file>